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6.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users/skitterphoto-324082/?utm_source=link-attribution&amp;utm_medium=referral&amp;utm_campaign=image&amp;utm_content=1269458" TargetMode="External"/><Relationship Id="rId2" Type="http://schemas.openxmlformats.org/officeDocument/2006/relationships/image" Target="../media/image17.jpg"/><Relationship Id="rId1" Type="http://schemas.openxmlformats.org/officeDocument/2006/relationships/slideLayout" Target="../slideLayouts/slideLayout8.xm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1.sv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users/tfity-2253901"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users/wikimediaimages-1185597" TargetMode="External"/><Relationship Id="rId2" Type="http://schemas.openxmlformats.org/officeDocument/2006/relationships/image" Target="../media/image15.jpg"/><Relationship Id="rId1" Type="http://schemas.openxmlformats.org/officeDocument/2006/relationships/slideLayout" Target="../slideLayouts/slideLayout8.xm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users/larisa-k-1107275" TargetMode="External"/><Relationship Id="rId2" Type="http://schemas.openxmlformats.org/officeDocument/2006/relationships/image" Target="../media/image16.jpg"/><Relationship Id="rId1" Type="http://schemas.openxmlformats.org/officeDocument/2006/relationships/slideLayout" Target="../slideLayouts/slideLayout8.xm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hbubecc.wixsite.com/jordan/tool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a:solidFill>
                  <a:schemeClr val="accent2">
                    <a:lumMod val="75000"/>
                  </a:schemeClr>
                </a:solidFill>
                <a:latin typeface="Quicksand"/>
              </a:rPr>
              <a:t>To cite this presentation, please copy and paste: </a:t>
            </a:r>
            <a:br>
              <a:rPr lang="en-US" sz="1200">
                <a:solidFill>
                  <a:schemeClr val="accent2">
                    <a:lumMod val="75000"/>
                  </a:schemeClr>
                </a:solidFill>
                <a:latin typeface="Quicksand"/>
              </a:rPr>
            </a:br>
            <a:r>
              <a:rPr lang="en-US" sz="1200">
                <a:solidFill>
                  <a:schemeClr val="accent3">
                    <a:lumMod val="75000"/>
                  </a:schemeClr>
                </a:solidFill>
                <a:latin typeface="Quicksand"/>
              </a:rPr>
              <a:t>&lt;</a:t>
            </a:r>
            <a:r>
              <a:rPr lang="en-US" sz="1200" u="sng">
                <a:solidFill>
                  <a:schemeClr val="accent3">
                    <a:lumMod val="75000"/>
                  </a:schemeClr>
                </a:solidFill>
                <a:latin typeface="Quicksand"/>
              </a:rPr>
              <a:t>Surname</a:t>
            </a:r>
            <a:r>
              <a:rPr lang="en-US" sz="1200">
                <a:solidFill>
                  <a:schemeClr val="accent3">
                    <a:lumMod val="75000"/>
                  </a:schemeClr>
                </a:solidFill>
                <a:latin typeface="Quicksand"/>
              </a:rPr>
              <a:t>, Name. (Date). Pres title, occasion of the presentation. </a:t>
            </a:r>
            <a:br>
              <a:rPr lang="en-US" sz="1200">
                <a:solidFill>
                  <a:schemeClr val="accent3">
                    <a:lumMod val="75000"/>
                  </a:schemeClr>
                </a:solidFill>
                <a:latin typeface="Quicksand"/>
              </a:rPr>
            </a:br>
            <a:r>
              <a:rPr lang="en-US" sz="1200">
                <a:solidFill>
                  <a:schemeClr val="accent3">
                    <a:lumMod val="75000"/>
                  </a:schemeClr>
                </a:solidFill>
                <a:latin typeface="Quicksand"/>
              </a:rPr>
              <a:t>Link to presentation in Skills4EOSC community on Zenodo&gt;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